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71" r:id="rId5"/>
    <p:sldId id="262" r:id="rId6"/>
    <p:sldId id="263" r:id="rId7"/>
    <p:sldId id="264" r:id="rId8"/>
    <p:sldId id="260" r:id="rId9"/>
    <p:sldId id="261" r:id="rId10"/>
    <p:sldId id="259" r:id="rId11"/>
    <p:sldId id="258" r:id="rId12"/>
    <p:sldId id="266" r:id="rId13"/>
    <p:sldId id="265" r:id="rId14"/>
    <p:sldId id="268" r:id="rId15"/>
    <p:sldId id="267" r:id="rId16"/>
    <p:sldId id="272" r:id="rId17"/>
    <p:sldId id="27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E7BB-A64D-49C8-90AB-2B626176791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98E05-1585-4F28-84DD-7B6183A0E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98E05-1585-4F28-84DD-7B6183A0ED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1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14000" r="19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000" cy="68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E92C-8B07-4097-B1C3-8A28AB31369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70E2-4F92-4EED-AB0D-318A322D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6518/137430761.124/0_b2592_c54daf8f_orig" TargetMode="External"/><Relationship Id="rId2" Type="http://schemas.openxmlformats.org/officeDocument/2006/relationships/hyperlink" Target="http://www.youloveit.ru/uploads/gallery/main/583/youloveit_ru_smeshariki_novye_kartinki1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dezine.com/bank/puzzlepictures.html" TargetMode="External"/><Relationship Id="rId4" Type="http://schemas.openxmlformats.org/officeDocument/2006/relationships/hyperlink" Target="http://2.bp.blogspot.com/-r9W0QfRzPyY/Tzo9clGfqGI/AAAAAAAAACg/MqKBZsrhdTU/s1600/%D0%B1%D0%B0%D1%80%D0%B0%D1%88%D1%8C_%D1%85%D1%83%D0%B4%D0%BE%D0%B6%D0%BD%D0%B8%D0%BA2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84092" y="5052664"/>
            <a:ext cx="5524993" cy="15873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Автор: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Баева Наталья Владимировна,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учитель начальных классов</a:t>
            </a:r>
          </a:p>
          <a:p>
            <a:pPr lvl="0"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МКОУ «Новоярковская СОШ» </a:t>
            </a:r>
          </a:p>
          <a:p>
            <a:pPr lvl="0"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Каменского района Алтайского края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  <p:pic>
        <p:nvPicPr>
          <p:cNvPr id="1026" name="Picture 2" descr="http://2.bp.blogspot.com/-r9W0QfRzPyY/Tzo9clGfqGI/AAAAAAAAACg/MqKBZsrhdTU/s1600/%D0%B1%D0%B0%D1%80%D0%B0%D1%88%D1%8C_%D1%85%D1%83%D0%B4%D0%BE%D0%B6%D0%BD%D0%B8%D0%BA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94" y="2794490"/>
            <a:ext cx="2989219" cy="40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4467" y="965046"/>
            <a:ext cx="7869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Интерактивный  тренажёр</a:t>
            </a:r>
          </a:p>
          <a:p>
            <a:pPr algn="ctr"/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oloresCyr Black" pitchFamily="82" charset="0"/>
            </a:endParaRPr>
          </a:p>
          <a:p>
            <a:pPr algn="ctr"/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oloresCyr Black" pitchFamily="82" charset="0"/>
            </a:endParaRPr>
          </a:p>
          <a:p>
            <a:pPr algn="ctr"/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oloresCyr Black" pitchFamily="82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952" y="5949279"/>
            <a:ext cx="504000" cy="504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89113" y="1355284"/>
            <a:ext cx="62199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«В </a:t>
            </a:r>
            <a:r>
              <a:rPr lang="ru-RU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стране </a:t>
            </a:r>
            <a:endParaRPr lang="ru-RU" sz="48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oloresCyr Black" pitchFamily="82" charset="0"/>
            </a:endParaRPr>
          </a:p>
          <a:p>
            <a:pPr algn="ctr"/>
            <a:r>
              <a:rPr lang="ru-RU" sz="4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Изобразилии</a:t>
            </a:r>
            <a:r>
              <a:rPr lang="ru-RU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4611" y="29905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DoloresCyr Black" pitchFamily="82" charset="0"/>
            </a:endParaRPr>
          </a:p>
          <a:p>
            <a:pPr lvl="0" algn="ctr"/>
            <a:r>
              <a:rPr lang="ru-RU" sz="2800" b="1" dirty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DoloresCyr Black" pitchFamily="82" charset="0"/>
              </a:rPr>
              <a:t>Словарные  слова</a:t>
            </a:r>
          </a:p>
          <a:p>
            <a:pPr lvl="0" algn="ctr"/>
            <a:r>
              <a:rPr lang="ru-RU" sz="2800" b="1" dirty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DoloresCyr Black" pitchFamily="82" charset="0"/>
              </a:rPr>
              <a:t>Русский язык</a:t>
            </a:r>
          </a:p>
          <a:p>
            <a:pPr lvl="0" algn="ctr"/>
            <a:r>
              <a:rPr lang="ru-RU" sz="2800" b="1" dirty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DoloresCyr Black" pitchFamily="82" charset="0"/>
              </a:rPr>
              <a:t>4 класс</a:t>
            </a: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115594" y="5949280"/>
            <a:ext cx="504056" cy="540060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reeform 6"/>
          <p:cNvSpPr>
            <a:spLocks/>
          </p:cNvSpPr>
          <p:nvPr/>
        </p:nvSpPr>
        <p:spPr bwMode="auto">
          <a:xfrm>
            <a:off x="360296" y="1140073"/>
            <a:ext cx="2119346" cy="1649086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20453" y="3678243"/>
            <a:ext cx="1368000" cy="1368000"/>
            <a:chOff x="7623250" y="5517232"/>
            <a:chExt cx="1304074" cy="123275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19" name="Овал 18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>
                  <a:solidFill>
                    <a:srgbClr val="C00000"/>
                  </a:solidFill>
                </a:rPr>
                <a:t>е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34" y="5157344"/>
            <a:ext cx="1368000" cy="136800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7863452" y="5476975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П…</a:t>
            </a:r>
            <a:r>
              <a:rPr lang="ru-RU" sz="4000" b="1" dirty="0" err="1" smtClean="0">
                <a:solidFill>
                  <a:srgbClr val="0070C0"/>
                </a:solidFill>
              </a:rPr>
              <a:t>йзаж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reeform 6"/>
          <p:cNvSpPr>
            <a:spLocks/>
          </p:cNvSpPr>
          <p:nvPr/>
        </p:nvSpPr>
        <p:spPr bwMode="auto">
          <a:xfrm>
            <a:off x="360296" y="1140073"/>
            <a:ext cx="2119346" cy="1649086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5345744" y="1140073"/>
            <a:ext cx="2070552" cy="1652621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53" y="3678243"/>
            <a:ext cx="1368000" cy="13680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894371" y="3997874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589534" y="5157344"/>
            <a:ext cx="1368000" cy="1368000"/>
            <a:chOff x="7623250" y="5517232"/>
            <a:chExt cx="1304074" cy="1232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2" name="Овал 21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 smtClean="0">
                  <a:solidFill>
                    <a:srgbClr val="C00000"/>
                  </a:solidFill>
                </a:rPr>
                <a:t>о</a:t>
              </a:r>
              <a:endParaRPr lang="ru-RU" sz="8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П…</a:t>
            </a:r>
            <a:r>
              <a:rPr lang="ru-RU" sz="4000" b="1" dirty="0" err="1" smtClean="0">
                <a:solidFill>
                  <a:srgbClr val="0070C0"/>
                </a:solidFill>
              </a:rPr>
              <a:t>ртрет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reeform 6"/>
          <p:cNvSpPr>
            <a:spLocks/>
          </p:cNvSpPr>
          <p:nvPr/>
        </p:nvSpPr>
        <p:spPr bwMode="auto">
          <a:xfrm>
            <a:off x="360296" y="1140073"/>
            <a:ext cx="2119346" cy="1649086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5345744" y="1140073"/>
            <a:ext cx="2070552" cy="1652621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3837381" y="2730831"/>
            <a:ext cx="2115102" cy="1695042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53" y="3678243"/>
            <a:ext cx="1368000" cy="13680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894371" y="3997874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о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589534" y="5157344"/>
            <a:ext cx="1368000" cy="1368000"/>
            <a:chOff x="7623250" y="5517232"/>
            <a:chExt cx="1304074" cy="1232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2" name="Овал 21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Ф…</a:t>
            </a:r>
            <a:r>
              <a:rPr lang="ru-RU" sz="4000" b="1" dirty="0" err="1" smtClean="0">
                <a:solidFill>
                  <a:srgbClr val="0070C0"/>
                </a:solidFill>
              </a:rPr>
              <a:t>нтазия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reeform 6"/>
          <p:cNvSpPr>
            <a:spLocks/>
          </p:cNvSpPr>
          <p:nvPr/>
        </p:nvSpPr>
        <p:spPr bwMode="auto">
          <a:xfrm>
            <a:off x="360296" y="1140073"/>
            <a:ext cx="2119346" cy="1649086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5345744" y="1140073"/>
            <a:ext cx="2070552" cy="1652621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3837381" y="2730831"/>
            <a:ext cx="2115102" cy="1695042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1864417" y="2734366"/>
            <a:ext cx="2344221" cy="19584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20453" y="3678243"/>
            <a:ext cx="1368000" cy="1368000"/>
            <a:chOff x="7623250" y="5517232"/>
            <a:chExt cx="1304074" cy="123275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19" name="Овал 18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>
                  <a:solidFill>
                    <a:srgbClr val="C00000"/>
                  </a:solidFill>
                </a:rPr>
                <a:t>о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34" y="5157344"/>
            <a:ext cx="1368000" cy="136800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7863452" y="5476975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Жив…</a:t>
            </a:r>
            <a:r>
              <a:rPr lang="ru-RU" sz="4000" b="1" dirty="0" err="1" smtClean="0">
                <a:solidFill>
                  <a:srgbClr val="0070C0"/>
                </a:solidFill>
              </a:rPr>
              <a:t>пись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reeform 6"/>
          <p:cNvSpPr>
            <a:spLocks/>
          </p:cNvSpPr>
          <p:nvPr/>
        </p:nvSpPr>
        <p:spPr bwMode="auto">
          <a:xfrm>
            <a:off x="360296" y="1140073"/>
            <a:ext cx="2119346" cy="1649086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"/>
          <p:cNvSpPr>
            <a:spLocks/>
          </p:cNvSpPr>
          <p:nvPr/>
        </p:nvSpPr>
        <p:spPr bwMode="auto">
          <a:xfrm>
            <a:off x="3631598" y="1140073"/>
            <a:ext cx="2051459" cy="187356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5345744" y="1140073"/>
            <a:ext cx="2070552" cy="1652621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3837381" y="2730831"/>
            <a:ext cx="2115102" cy="1695042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1864417" y="2734366"/>
            <a:ext cx="2344221" cy="19584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620453" y="3678243"/>
            <a:ext cx="1368000" cy="1368000"/>
            <a:chOff x="7623250" y="5517232"/>
            <a:chExt cx="1304074" cy="123275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0" name="Овал 19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 smtClean="0">
                  <a:solidFill>
                    <a:srgbClr val="C00000"/>
                  </a:solidFill>
                </a:rPr>
                <a:t>а</a:t>
              </a:r>
              <a:endParaRPr lang="ru-RU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34" y="5157344"/>
            <a:ext cx="1368000" cy="136800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7863452" y="5476975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3631599" y="116632"/>
            <a:ext cx="532593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>
                <a:solidFill>
                  <a:srgbClr val="0070C0"/>
                </a:solidFill>
              </a:rPr>
              <a:t>Изобр</a:t>
            </a:r>
            <a:r>
              <a:rPr lang="ru-RU" sz="4000" b="1" dirty="0" smtClean="0">
                <a:solidFill>
                  <a:srgbClr val="0070C0"/>
                </a:solidFill>
              </a:rPr>
              <a:t>…</a:t>
            </a:r>
            <a:r>
              <a:rPr lang="ru-RU" sz="4000" b="1" dirty="0" err="1" smtClean="0">
                <a:solidFill>
                  <a:srgbClr val="0070C0"/>
                </a:solidFill>
              </a:rPr>
              <a:t>жение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reeform 6"/>
          <p:cNvSpPr>
            <a:spLocks/>
          </p:cNvSpPr>
          <p:nvPr/>
        </p:nvSpPr>
        <p:spPr bwMode="auto">
          <a:xfrm>
            <a:off x="360296" y="1140073"/>
            <a:ext cx="2119346" cy="1649086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"/>
          <p:cNvSpPr>
            <a:spLocks/>
          </p:cNvSpPr>
          <p:nvPr/>
        </p:nvSpPr>
        <p:spPr bwMode="auto">
          <a:xfrm>
            <a:off x="3631598" y="1140073"/>
            <a:ext cx="2051459" cy="187356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074442" y="1140073"/>
            <a:ext cx="1888106" cy="188239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5345744" y="1140073"/>
            <a:ext cx="2070552" cy="1652621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3837381" y="2730831"/>
            <a:ext cx="2115102" cy="1695042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1864417" y="2734366"/>
            <a:ext cx="2344221" cy="19584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53" y="3678243"/>
            <a:ext cx="1368000" cy="13680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7894371" y="3997874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е</a:t>
            </a:r>
            <a:endParaRPr lang="ru-RU" sz="8000" b="1" dirty="0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589534" y="5157344"/>
            <a:ext cx="1368000" cy="1368000"/>
            <a:chOff x="7623250" y="5517232"/>
            <a:chExt cx="1304074" cy="123275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4" name="Овал 23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 smtClean="0">
                  <a:solidFill>
                    <a:srgbClr val="C00000"/>
                  </a:solidFill>
                </a:rPr>
                <a:t>и</a:t>
              </a:r>
              <a:endParaRPr lang="ru-RU" sz="8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Облако 24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Л…</a:t>
            </a:r>
            <a:r>
              <a:rPr lang="ru-RU" sz="4000" b="1" dirty="0" err="1" smtClean="0">
                <a:solidFill>
                  <a:srgbClr val="0070C0"/>
                </a:solidFill>
              </a:rPr>
              <a:t>ловый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reeform 6"/>
          <p:cNvSpPr>
            <a:spLocks/>
          </p:cNvSpPr>
          <p:nvPr/>
        </p:nvSpPr>
        <p:spPr bwMode="auto">
          <a:xfrm>
            <a:off x="360296" y="1140073"/>
            <a:ext cx="2119346" cy="1649086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"/>
          <p:cNvSpPr>
            <a:spLocks/>
          </p:cNvSpPr>
          <p:nvPr/>
        </p:nvSpPr>
        <p:spPr bwMode="auto">
          <a:xfrm>
            <a:off x="3631598" y="1140073"/>
            <a:ext cx="2051459" cy="187356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074442" y="1140073"/>
            <a:ext cx="1888106" cy="188239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5345744" y="1140073"/>
            <a:ext cx="2070552" cy="1652621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3837381" y="2730831"/>
            <a:ext cx="2115102" cy="1695042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1864417" y="2734366"/>
            <a:ext cx="2344221" cy="19584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125076" y="5892477"/>
            <a:ext cx="650939" cy="680623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DoloresCyr Black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458404">
            <a:off x="222408" y="66167"/>
            <a:ext cx="1205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с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096570">
            <a:off x="1261721" y="44169"/>
            <a:ext cx="1205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п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797591">
            <a:off x="2355954" y="-9907"/>
            <a:ext cx="1205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 rot="425882">
            <a:off x="3546936" y="-105132"/>
            <a:ext cx="1205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 rot="269092">
            <a:off x="4686524" y="-118739"/>
            <a:ext cx="1205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и</a:t>
            </a:r>
          </a:p>
        </p:txBody>
      </p:sp>
      <p:sp>
        <p:nvSpPr>
          <p:cNvPr id="23" name="Прямоугольник 22"/>
          <p:cNvSpPr/>
          <p:nvPr/>
        </p:nvSpPr>
        <p:spPr>
          <a:xfrm rot="649642">
            <a:off x="5911976" y="-48440"/>
            <a:ext cx="1205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б</a:t>
            </a:r>
          </a:p>
        </p:txBody>
      </p:sp>
      <p:sp>
        <p:nvSpPr>
          <p:cNvPr id="24" name="Прямоугольник 23"/>
          <p:cNvSpPr/>
          <p:nvPr/>
        </p:nvSpPr>
        <p:spPr>
          <a:xfrm rot="1302092">
            <a:off x="6510022" y="86599"/>
            <a:ext cx="21403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 rot="1302092">
            <a:off x="7943533" y="66166"/>
            <a:ext cx="12053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DoloresCyr Black" pitchFamily="82" charset="0"/>
              </a:rPr>
              <a:t>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DoloresCyr Black" pitchFamily="8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0458404">
            <a:off x="7910973" y="1218452"/>
            <a:ext cx="885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950103">
            <a:off x="7750936" y="1999992"/>
            <a:ext cx="1205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20797591">
            <a:off x="7656477" y="2608595"/>
            <a:ext cx="1205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425882">
            <a:off x="7607886" y="3399018"/>
            <a:ext cx="1205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69092">
            <a:off x="7701625" y="4073452"/>
            <a:ext cx="1205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Д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649642">
            <a:off x="7652176" y="4848944"/>
            <a:ext cx="1205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Ц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215218">
            <a:off x="7090049" y="5771123"/>
            <a:ext cx="2140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loresCyr Black" pitchFamily="82" charset="0"/>
              </a:rPr>
              <a:t>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loresCyr Black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ghche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40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5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4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800"/>
                            </p:stCondLst>
                            <p:childTnLst>
                              <p:par>
                                <p:cTn id="13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3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10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9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300"/>
                            </p:stCondLst>
                            <p:childTnLst>
                              <p:par>
                                <p:cTn id="18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70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8100"/>
                            </p:stCondLst>
                            <p:childTnLst>
                              <p:par>
                                <p:cTn id="19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5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ghche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8900"/>
                            </p:stCondLst>
                            <p:childTnLst>
                              <p:par>
                                <p:cTn id="20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9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30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9700"/>
                            </p:stCondLst>
                            <p:childTnLst>
                              <p:par>
                                <p:cTn id="2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3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10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90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1300"/>
                            </p:stCondLst>
                            <p:childTnLst>
                              <p:par>
                                <p:cTn id="25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700"/>
                            </p:stCondLst>
                            <p:childTnLst>
                              <p:par>
                                <p:cTn id="257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2200"/>
                            </p:stCondLst>
                            <p:childTnLst>
                              <p:par>
                                <p:cTn id="26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5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2600"/>
                            </p:stCondLst>
                            <p:childTnLst>
                              <p:par>
                                <p:cTn id="2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267 0.03171 L -0.01267 -0.04051 " pathEditMode="relative" rAng="0" ptsTypes="AA">
                                      <p:cBhvr>
                                        <p:cTn id="279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3400"/>
                            </p:stCondLst>
                            <p:childTnLst>
                              <p:par>
                                <p:cTn id="2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3800"/>
                            </p:stCondLst>
                            <p:childTnLst>
                              <p:par>
                                <p:cTn id="29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3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 bldLvl="5" advAuto="1000"/>
      <p:bldP spid="18" grpId="1" build="allAtOnce"/>
      <p:bldP spid="19" grpId="0" build="p" bldLvl="2" advAuto="1000"/>
      <p:bldP spid="19" grpId="1" build="allAtOnce"/>
      <p:bldP spid="20" grpId="0" build="p" advAuto="1000"/>
      <p:bldP spid="20" grpId="1" build="allAtOnce"/>
      <p:bldP spid="21" grpId="0" build="p" bldLvl="5" advAuto="1000"/>
      <p:bldP spid="21" grpId="1" build="allAtOnce"/>
      <p:bldP spid="22" grpId="0" build="p" bldLvl="5" advAuto="1000"/>
      <p:bldP spid="22" grpId="1" build="allAtOnce"/>
      <p:bldP spid="23" grpId="0" build="p" advAuto="1000"/>
      <p:bldP spid="23" grpId="1" build="allAtOnce"/>
      <p:bldP spid="24" grpId="0" build="p" advAuto="1000"/>
      <p:bldP spid="24" grpId="1" build="allAtOnce"/>
      <p:bldP spid="26" grpId="0" build="p" advAuto="1000"/>
      <p:bldP spid="26" grpId="1" build="allAtOnce"/>
      <p:bldP spid="28" grpId="0" build="p" bldLvl="5" advAuto="1000"/>
      <p:bldP spid="28" grpId="1" build="allAtOnce"/>
      <p:bldP spid="29" grpId="0" build="p" bldLvl="2" advAuto="1000"/>
      <p:bldP spid="29" grpId="1" build="allAtOnce"/>
      <p:bldP spid="30" grpId="0" build="p" advAuto="1000"/>
      <p:bldP spid="30" grpId="1" build="allAtOnce"/>
      <p:bldP spid="31" grpId="0" build="p" bldLvl="5" advAuto="1000"/>
      <p:bldP spid="31" grpId="1" build="allAtOnce"/>
      <p:bldP spid="32" grpId="0" build="p" bldLvl="5" advAuto="1000"/>
      <p:bldP spid="32" grpId="1" build="allAtOnce"/>
      <p:bldP spid="33" grpId="0" build="p" advAuto="1000"/>
      <p:bldP spid="33" grpId="1" build="allAtOnce"/>
      <p:bldP spid="34" grpId="0" build="p" advAuto="1000"/>
      <p:bldP spid="34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282045"/>
            <a:ext cx="8259511" cy="4188381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Фон – авторская </a:t>
            </a:r>
            <a:r>
              <a:rPr lang="ru-RU" sz="2000" b="1" dirty="0" err="1" smtClean="0"/>
              <a:t>отрисовка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Картинка </a:t>
            </a:r>
            <a:r>
              <a:rPr lang="en-US" sz="2000" b="1" dirty="0" smtClean="0">
                <a:hlinkClick r:id="rId2"/>
              </a:rPr>
              <a:t>http://www.youloveit.ru/uploads/gallery/main/583/youloveit_ru_smeshariki_novye_kartinki14.jpg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Цветок </a:t>
            </a:r>
            <a:r>
              <a:rPr lang="en-US" sz="2000" b="1" dirty="0" smtClean="0">
                <a:hlinkClick r:id="rId3"/>
              </a:rPr>
              <a:t>https://img-fotki.yandex.ru/get/6518/137430761.124/0_b2592_c54daf8f_orig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Бараш</a:t>
            </a:r>
            <a:r>
              <a:rPr lang="ru-RU" sz="2000" b="1" dirty="0" smtClean="0"/>
              <a:t> </a:t>
            </a:r>
            <a:r>
              <a:rPr lang="en-US" sz="2000" b="1" dirty="0">
                <a:hlinkClick r:id="rId4"/>
              </a:rPr>
              <a:t>http://2.bp.blogspot.com/-r9W0QfRzPyY/Tzo9clGfqGI/AAAAAAAAACg/MqKBZsrhdTU/s1600/%D0%B1%D0%B0%D1%80%D0%B0%D1%88%D1%8C_%</a:t>
            </a:r>
            <a:r>
              <a:rPr lang="en-US" sz="2000" b="1" dirty="0" smtClean="0">
                <a:hlinkClick r:id="rId4"/>
              </a:rPr>
              <a:t>D1%85%D1%83%D0%B4%D0%BE%D0%B6%D0%BD%D0%B8%D0%BA2.png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Шаблон </a:t>
            </a:r>
            <a:r>
              <a:rPr lang="ru-RU" sz="2000" b="1" dirty="0" err="1" smtClean="0"/>
              <a:t>пазлов</a:t>
            </a:r>
            <a:r>
              <a:rPr lang="ru-RU" sz="2000" b="1" dirty="0" smtClean="0"/>
              <a:t> </a:t>
            </a:r>
            <a:r>
              <a:rPr lang="en-US" sz="2000" b="1" dirty="0" smtClean="0">
                <a:hlinkClick r:id="rId5"/>
              </a:rPr>
              <a:t>http</a:t>
            </a:r>
            <a:r>
              <a:rPr lang="en-US" sz="2000" b="1" dirty="0">
                <a:hlinkClick r:id="rId5"/>
              </a:rPr>
              <a:t>://</a:t>
            </a:r>
            <a:r>
              <a:rPr lang="en-US" sz="2000" b="1" dirty="0" smtClean="0">
                <a:hlinkClick r:id="rId5"/>
              </a:rPr>
              <a:t>www.indezine.com/bank/puzzlepictures.html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4662"/>
            <a:ext cx="815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Источники  информации</a:t>
            </a: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oloresCyr Black" pitchFamily="82" charset="0"/>
            </a:endParaRPr>
          </a:p>
        </p:txBody>
      </p:sp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493061" y="5877272"/>
            <a:ext cx="650939" cy="680623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DoloresCyr Black" pitchFamily="82" charset="0"/>
            </a:endParaRPr>
          </a:p>
        </p:txBody>
      </p:sp>
      <p:sp>
        <p:nvSpPr>
          <p:cNvPr id="14" name="Управляющая кнопка: возврат 13">
            <a:hlinkClick r:id="" action="ppaction://hlinkshowjump?jump=lastslideviewed" highlightClick="1"/>
          </p:cNvPr>
          <p:cNvSpPr/>
          <p:nvPr/>
        </p:nvSpPr>
        <p:spPr>
          <a:xfrm>
            <a:off x="289018" y="6011039"/>
            <a:ext cx="540000" cy="54000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2.bp.blogspot.com/-r9W0QfRzPyY/Tzo9clGfqGI/AAAAAAAAACg/MqKBZsrhdTU/s1600/%D0%B1%D0%B0%D1%80%D0%B0%D1%88%D1%8C_%D1%85%D1%83%D0%B4%D0%BE%D0%B6%D0%BD%D0%B8%D0%BA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94" y="2794490"/>
            <a:ext cx="2989219" cy="40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911458" y="0"/>
            <a:ext cx="6192152" cy="5328593"/>
          </a:xfrm>
          <a:prstGeom prst="cloudCallout">
            <a:avLst>
              <a:gd name="adj1" fmla="val -61519"/>
              <a:gd name="adj2" fmla="val 4403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59952" y="5949279"/>
            <a:ext cx="504000" cy="504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55117" y="548680"/>
            <a:ext cx="5156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DoloresCyr Black" pitchFamily="82" charset="0"/>
              </a:rPr>
              <a:t>Ребята, помогите мне, пожалуйста, собрать </a:t>
            </a:r>
            <a:r>
              <a:rPr lang="ru-RU" sz="2800" b="1" dirty="0" err="1">
                <a:solidFill>
                  <a:srgbClr val="0000FF"/>
                </a:solidFill>
                <a:latin typeface="DoloresCyr Black" pitchFamily="82" charset="0"/>
              </a:rPr>
              <a:t>пазлы</a:t>
            </a:r>
            <a:r>
              <a:rPr lang="ru-RU" sz="2800" b="1" dirty="0" smtClean="0">
                <a:solidFill>
                  <a:srgbClr val="0000FF"/>
                </a:solidFill>
                <a:latin typeface="DoloresCyr Black" pitchFamily="82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DoloresCyr Black" pitchFamily="82" charset="0"/>
              </a:rPr>
              <a:t>Для этого нужно правильно вставить пропущенные буквы в словарные слова.</a:t>
            </a:r>
            <a:endParaRPr lang="ru-RU" sz="2800" b="1" dirty="0">
              <a:solidFill>
                <a:srgbClr val="0000FF"/>
              </a:solidFill>
              <a:latin typeface="DoloresCyr Black" pitchFamily="82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DoloresCyr Black" pitchFamily="82" charset="0"/>
              </a:rPr>
              <a:t> Желаю удачи!</a:t>
            </a:r>
          </a:p>
        </p:txBody>
      </p:sp>
    </p:spTree>
    <p:extLst>
      <p:ext uri="{BB962C8B-B14F-4D97-AF65-F5344CB8AC3E}">
        <p14:creationId xmlns:p14="http://schemas.microsoft.com/office/powerpoint/2010/main" val="2039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мка 17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…</a:t>
            </a:r>
            <a:r>
              <a:rPr lang="ru-RU" sz="4000" b="1" dirty="0" err="1">
                <a:solidFill>
                  <a:srgbClr val="0070C0"/>
                </a:solidFill>
              </a:rPr>
              <a:t>льбом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620453" y="3678243"/>
            <a:ext cx="1368000" cy="1368000"/>
            <a:chOff x="7623250" y="5517232"/>
            <a:chExt cx="1304074" cy="1232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2" name="Овал 21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 smtClean="0">
                  <a:solidFill>
                    <a:srgbClr val="C00000"/>
                  </a:solidFill>
                </a:rPr>
                <a:t>а</a:t>
              </a:r>
              <a:endParaRPr lang="ru-RU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34" y="5157344"/>
            <a:ext cx="1368000" cy="13680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7863452" y="5476975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Ж…</a:t>
            </a:r>
            <a:r>
              <a:rPr lang="ru-RU" sz="4000" b="1" dirty="0" err="1" smtClean="0">
                <a:solidFill>
                  <a:srgbClr val="0070C0"/>
                </a:solidFill>
              </a:rPr>
              <a:t>лтый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53" y="3678243"/>
            <a:ext cx="1368000" cy="136800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7894371" y="3997874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589534" y="5157344"/>
            <a:ext cx="1368000" cy="1368000"/>
            <a:chOff x="7623250" y="5517232"/>
            <a:chExt cx="1304074" cy="123275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5" name="Овал 24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 smtClean="0">
                  <a:solidFill>
                    <a:srgbClr val="C00000"/>
                  </a:solidFill>
                </a:rPr>
                <a:t>ё</a:t>
              </a:r>
              <a:endParaRPr lang="ru-RU" sz="8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8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20453" y="3678243"/>
            <a:ext cx="1368000" cy="1368000"/>
            <a:chOff x="7623250" y="5517232"/>
            <a:chExt cx="1304074" cy="123275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19" name="Овал 18">
              <a:hlinkClick r:id="" action="ppaction://hlinkshowjump?jump=nextslide">
                <a:snd r:embed="rId4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 smtClean="0">
                  <a:solidFill>
                    <a:srgbClr val="C00000"/>
                  </a:solidFill>
                </a:rPr>
                <a:t>а</a:t>
              </a:r>
              <a:endParaRPr lang="ru-RU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34" y="5157344"/>
            <a:ext cx="1368000" cy="136800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7863452" y="5476975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К…р…</a:t>
            </a:r>
            <a:r>
              <a:rPr lang="ru-RU" sz="4000" b="1" dirty="0" err="1" smtClean="0">
                <a:solidFill>
                  <a:srgbClr val="0070C0"/>
                </a:solidFill>
              </a:rPr>
              <a:t>ндаш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53" y="3678243"/>
            <a:ext cx="1368000" cy="136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7894371" y="3997874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589534" y="5157344"/>
            <a:ext cx="1368000" cy="1368000"/>
            <a:chOff x="7623250" y="5517232"/>
            <a:chExt cx="1304074" cy="123275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3" name="Овал 22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>
                  <a:solidFill>
                    <a:srgbClr val="C00000"/>
                  </a:solidFill>
                </a:rPr>
                <a:t>е</a:t>
              </a:r>
            </a:p>
          </p:txBody>
        </p:sp>
      </p:grpSp>
      <p:sp>
        <p:nvSpPr>
          <p:cNvPr id="24" name="Облако 23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Т…</a:t>
            </a:r>
            <a:r>
              <a:rPr lang="ru-RU" sz="4000" b="1" dirty="0" err="1" smtClean="0">
                <a:solidFill>
                  <a:srgbClr val="0070C0"/>
                </a:solidFill>
              </a:rPr>
              <a:t>традь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20453" y="3678243"/>
            <a:ext cx="1368000" cy="1368000"/>
            <a:chOff x="7623250" y="5517232"/>
            <a:chExt cx="1304074" cy="123275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19" name="Овал 18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 smtClean="0">
                  <a:solidFill>
                    <a:srgbClr val="C00000"/>
                  </a:solidFill>
                </a:rPr>
                <a:t>а</a:t>
              </a:r>
              <a:endParaRPr lang="ru-RU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34" y="5157344"/>
            <a:ext cx="1368000" cy="136800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7863452" y="5476975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К…</a:t>
            </a:r>
            <a:r>
              <a:rPr lang="ru-RU" sz="4000" b="1" dirty="0" err="1" smtClean="0">
                <a:solidFill>
                  <a:srgbClr val="0070C0"/>
                </a:solidFill>
              </a:rPr>
              <a:t>ртина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53" y="3678243"/>
            <a:ext cx="1368000" cy="13680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894371" y="3997874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589534" y="5157344"/>
            <a:ext cx="1368000" cy="1368000"/>
            <a:chOff x="7623250" y="5517232"/>
            <a:chExt cx="1304074" cy="1232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2" name="Овал 21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>
                  <a:solidFill>
                    <a:srgbClr val="C00000"/>
                  </a:solidFill>
                </a:rPr>
                <a:t>е</a:t>
              </a:r>
            </a:p>
          </p:txBody>
        </p:sp>
      </p:grp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П…нал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 12"/>
          <p:cNvSpPr>
            <a:spLocks/>
          </p:cNvSpPr>
          <p:nvPr/>
        </p:nvSpPr>
        <p:spPr bwMode="auto">
          <a:xfrm>
            <a:off x="5613049" y="4325124"/>
            <a:ext cx="1803247" cy="1710949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3608263" y="4104186"/>
            <a:ext cx="2325128" cy="193188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5557891" y="2476310"/>
            <a:ext cx="1858405" cy="2152826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059592" y="4362243"/>
            <a:ext cx="1888106" cy="1673830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360296" y="4325124"/>
            <a:ext cx="2045094" cy="1710949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360296" y="2509893"/>
            <a:ext cx="1883863" cy="2103336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51520" y="1140073"/>
            <a:ext cx="7200000" cy="4932000"/>
          </a:xfrm>
          <a:prstGeom prst="frame">
            <a:avLst>
              <a:gd name="adj1" fmla="val 21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53" y="3678243"/>
            <a:ext cx="1368000" cy="13680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894371" y="3997874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е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589534" y="5157344"/>
            <a:ext cx="1368000" cy="1368000"/>
            <a:chOff x="7623250" y="5517232"/>
            <a:chExt cx="1304074" cy="1232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250" y="5517232"/>
              <a:ext cx="1304074" cy="1232757"/>
            </a:xfrm>
            <a:prstGeom prst="rect">
              <a:avLst/>
            </a:prstGeom>
          </p:spPr>
        </p:pic>
        <p:sp>
          <p:nvSpPr>
            <p:cNvPr id="22" name="Овал 21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884368" y="5805264"/>
              <a:ext cx="720000" cy="68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0" b="1" dirty="0">
                  <a:solidFill>
                    <a:srgbClr val="C00000"/>
                  </a:solidFill>
                </a:rPr>
                <a:t>и</a:t>
              </a:r>
            </a:p>
          </p:txBody>
        </p:sp>
      </p:grpSp>
      <p:sp>
        <p:nvSpPr>
          <p:cNvPr id="23" name="Облако 22"/>
          <p:cNvSpPr/>
          <p:nvPr/>
        </p:nvSpPr>
        <p:spPr>
          <a:xfrm>
            <a:off x="4355976" y="116632"/>
            <a:ext cx="4464496" cy="90872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Р…</a:t>
            </a:r>
            <a:r>
              <a:rPr lang="ru-RU" sz="4000" b="1" dirty="0" err="1" smtClean="0">
                <a:solidFill>
                  <a:srgbClr val="0070C0"/>
                </a:solidFill>
              </a:rPr>
              <a:t>сунок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141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DoloresCyr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67</cp:revision>
  <dcterms:created xsi:type="dcterms:W3CDTF">2016-02-22T05:41:17Z</dcterms:created>
  <dcterms:modified xsi:type="dcterms:W3CDTF">2017-02-16T05:21:59Z</dcterms:modified>
</cp:coreProperties>
</file>